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390" r:id="rId2"/>
    <p:sldId id="529" r:id="rId3"/>
    <p:sldId id="530" r:id="rId4"/>
    <p:sldId id="531" r:id="rId5"/>
    <p:sldId id="532" r:id="rId6"/>
    <p:sldId id="533" r:id="rId7"/>
    <p:sldId id="534" r:id="rId8"/>
    <p:sldId id="385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CC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13F0C4-E324-4EA6-BAA2-38361B22F73E}" v="88" dt="2026-01-14T10:37:51.6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1-14T13:21:22.608" v="182" actId="47"/>
      <pc:docMkLst>
        <pc:docMk/>
      </pc:docMkLst>
      <pc:sldChg chg="modSp del mod">
        <pc:chgData name="Glen Jones" userId="e846aaca-4b24-4b13-b0d0-f2308e16b284" providerId="ADAL" clId="{ED47ACC3-9597-4D89-A1DC-43CF280EF274}" dt="2026-01-14T13:21:22.608" v="182" actId="4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4T08:47:30.392" v="32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3201718585" sldId="365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4278790944" sldId="378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474139103" sldId="379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2259302113" sldId="380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1837821669" sldId="383"/>
        </pc:sldMkLst>
      </pc:sldChg>
      <pc:sldChg chg="modSp add mod">
        <pc:chgData name="Glen Jones" userId="e846aaca-4b24-4b13-b0d0-f2308e16b284" providerId="ADAL" clId="{ED47ACC3-9597-4D89-A1DC-43CF280EF274}" dt="2026-01-14T08:48:04.802" v="35" actId="790"/>
        <pc:sldMkLst>
          <pc:docMk/>
          <pc:sldMk cId="2138357973" sldId="385"/>
        </pc:sldMkLst>
        <pc:graphicFrameChg chg="modGraphic">
          <ac:chgData name="Glen Jones" userId="e846aaca-4b24-4b13-b0d0-f2308e16b284" providerId="ADAL" clId="{ED47ACC3-9597-4D89-A1DC-43CF280EF274}" dt="2026-01-14T08:48:04.802" v="35" actId="790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addSp delSp modSp add mod">
        <pc:chgData name="Glen Jones" userId="e846aaca-4b24-4b13-b0d0-f2308e16b284" providerId="ADAL" clId="{ED47ACC3-9597-4D89-A1DC-43CF280EF274}" dt="2026-01-14T10:30:53.386" v="52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4T10:30:53.386" v="52"/>
          <ac:picMkLst>
            <pc:docMk/>
            <pc:sldMk cId="2515382227" sldId="390"/>
            <ac:picMk id="7" creationId="{9035F223-8327-103F-8951-24C237923933}"/>
          </ac:picMkLst>
        </pc:picChg>
        <pc:picChg chg="del">
          <ac:chgData name="Glen Jones" userId="e846aaca-4b24-4b13-b0d0-f2308e16b284" providerId="ADAL" clId="{ED47ACC3-9597-4D89-A1DC-43CF280EF274}" dt="2026-01-14T10:30:42.700" v="51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2047667384" sldId="394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2616827938" sldId="395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4212701452" sldId="396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1212297575" sldId="398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1276034308" sldId="399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1219767237" sldId="400"/>
        </pc:sldMkLst>
      </pc:sldChg>
      <pc:sldChg chg="modSp add del mod">
        <pc:chgData name="Glen Jones" userId="e846aaca-4b24-4b13-b0d0-f2308e16b284" providerId="ADAL" clId="{ED47ACC3-9597-4D89-A1DC-43CF280EF274}" dt="2026-01-14T13:21:22.608" v="182" actId="47"/>
        <pc:sldMkLst>
          <pc:docMk/>
          <pc:sldMk cId="221445646" sldId="409"/>
        </pc:sldMkLst>
        <pc:spChg chg="mod">
          <ac:chgData name="Glen Jones" userId="e846aaca-4b24-4b13-b0d0-f2308e16b284" providerId="ADAL" clId="{ED47ACC3-9597-4D89-A1DC-43CF280EF274}" dt="2026-01-14T10:30:09.019" v="50"/>
          <ac:spMkLst>
            <pc:docMk/>
            <pc:sldMk cId="221445646" sldId="409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0:35:55.769" v="92" actId="1076"/>
          <ac:spMkLst>
            <pc:docMk/>
            <pc:sldMk cId="221445646" sldId="409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4T10:35:52.489" v="91" actId="1076"/>
          <ac:spMkLst>
            <pc:docMk/>
            <pc:sldMk cId="221445646" sldId="409"/>
            <ac:spMk id="9" creationId="{5C2F0DDC-59BF-2AB1-4756-776CD12160AE}"/>
          </ac:spMkLst>
        </pc:spChg>
        <pc:spChg chg="mod">
          <ac:chgData name="Glen Jones" userId="e846aaca-4b24-4b13-b0d0-f2308e16b284" providerId="ADAL" clId="{ED47ACC3-9597-4D89-A1DC-43CF280EF274}" dt="2026-01-14T10:36:05.935" v="96" actId="14100"/>
          <ac:spMkLst>
            <pc:docMk/>
            <pc:sldMk cId="221445646" sldId="409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4T10:36:01.863" v="94" actId="1076"/>
          <ac:spMkLst>
            <pc:docMk/>
            <pc:sldMk cId="221445646" sldId="409"/>
            <ac:spMk id="12" creationId="{31F1AABE-929F-C1D6-5869-390427546314}"/>
          </ac:spMkLst>
        </pc:spChg>
        <pc:spChg chg="mod">
          <ac:chgData name="Glen Jones" userId="e846aaca-4b24-4b13-b0d0-f2308e16b284" providerId="ADAL" clId="{ED47ACC3-9597-4D89-A1DC-43CF280EF274}" dt="2026-01-14T10:35:57.836" v="93" actId="1076"/>
          <ac:spMkLst>
            <pc:docMk/>
            <pc:sldMk cId="221445646" sldId="409"/>
            <ac:spMk id="16" creationId="{919B7F75-8C7B-51D0-BB29-C7A787C12F9C}"/>
          </ac:spMkLst>
        </pc:spChg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1144376670" sldId="419"/>
        </pc:sldMkLst>
      </pc:sldChg>
      <pc:sldChg chg="modSp add del mod">
        <pc:chgData name="Glen Jones" userId="e846aaca-4b24-4b13-b0d0-f2308e16b284" providerId="ADAL" clId="{ED47ACC3-9597-4D89-A1DC-43CF280EF274}" dt="2026-01-14T13:21:22.608" v="182" actId="47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1195790910" sldId="433"/>
            <ac:spMk id="2" creationId="{4AE1793B-855A-D438-70DB-D4EFE42AE019}"/>
          </ac:spMkLst>
        </pc:spChg>
        <pc:spChg chg="mod">
          <ac:chgData name="Glen Jones" userId="e846aaca-4b24-4b13-b0d0-f2308e16b284" providerId="ADAL" clId="{ED47ACC3-9597-4D89-A1DC-43CF280EF274}" dt="2026-01-14T10:27:02.452" v="38" actId="27636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0:27:02.025" v="36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0:27:02.445" v="37" actId="27636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920703650" sldId="436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1454122617" sldId="438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1789939820" sldId="440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2373258804" sldId="441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3289701193" sldId="442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3781783982" sldId="444"/>
        </pc:sldMkLst>
      </pc:sldChg>
      <pc:sldChg chg="modSp add del mod">
        <pc:chgData name="Glen Jones" userId="e846aaca-4b24-4b13-b0d0-f2308e16b284" providerId="ADAL" clId="{ED47ACC3-9597-4D89-A1DC-43CF280EF274}" dt="2026-01-14T13:21:22.608" v="182" actId="47"/>
        <pc:sldMkLst>
          <pc:docMk/>
          <pc:sldMk cId="720433662" sldId="445"/>
        </pc:sldMkLst>
        <pc:spChg chg="mod">
          <ac:chgData name="Glen Jones" userId="e846aaca-4b24-4b13-b0d0-f2308e16b284" providerId="ADAL" clId="{ED47ACC3-9597-4D89-A1DC-43CF280EF274}" dt="2026-01-14T10:36:27.620" v="102" actId="1076"/>
          <ac:spMkLst>
            <pc:docMk/>
            <pc:sldMk cId="720433662" sldId="445"/>
            <ac:spMk id="5" creationId="{A7EBCA3C-C330-CDA8-C814-6852CA9AEA04}"/>
          </ac:spMkLst>
        </pc:spChg>
        <pc:spChg chg="mod">
          <ac:chgData name="Glen Jones" userId="e846aaca-4b24-4b13-b0d0-f2308e16b284" providerId="ADAL" clId="{ED47ACC3-9597-4D89-A1DC-43CF280EF274}" dt="2026-01-14T10:30:09.019" v="50"/>
          <ac:spMkLst>
            <pc:docMk/>
            <pc:sldMk cId="720433662" sldId="445"/>
            <ac:spMk id="10" creationId="{78C7B567-A9FF-9722-FE4A-FBEF066982FA}"/>
          </ac:spMkLst>
        </pc:spChg>
        <pc:spChg chg="mod">
          <ac:chgData name="Glen Jones" userId="e846aaca-4b24-4b13-b0d0-f2308e16b284" providerId="ADAL" clId="{ED47ACC3-9597-4D89-A1DC-43CF280EF274}" dt="2026-01-14T10:36:20.439" v="99" actId="1076"/>
          <ac:spMkLst>
            <pc:docMk/>
            <pc:sldMk cId="720433662" sldId="44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4T10:36:22.651" v="100" actId="1076"/>
          <ac:spMkLst>
            <pc:docMk/>
            <pc:sldMk cId="720433662" sldId="445"/>
            <ac:spMk id="14" creationId="{D4E20CCC-0DE9-4191-E792-ADB75B45C527}"/>
          </ac:spMkLst>
        </pc:spChg>
        <pc:spChg chg="mod">
          <ac:chgData name="Glen Jones" userId="e846aaca-4b24-4b13-b0d0-f2308e16b284" providerId="ADAL" clId="{ED47ACC3-9597-4D89-A1DC-43CF280EF274}" dt="2026-01-14T10:36:24.870" v="101" actId="1076"/>
          <ac:spMkLst>
            <pc:docMk/>
            <pc:sldMk cId="720433662" sldId="44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4T10:36:18.120" v="98" actId="1076"/>
          <ac:spMkLst>
            <pc:docMk/>
            <pc:sldMk cId="720433662" sldId="445"/>
            <ac:spMk id="17" creationId="{186DFC93-9520-ABBA-8394-BBBF003E1AB0}"/>
          </ac:spMkLst>
        </pc:spChg>
        <pc:spChg chg="mod">
          <ac:chgData name="Glen Jones" userId="e846aaca-4b24-4b13-b0d0-f2308e16b284" providerId="ADAL" clId="{ED47ACC3-9597-4D89-A1DC-43CF280EF274}" dt="2026-01-14T10:36:15.880" v="97" actId="1076"/>
          <ac:spMkLst>
            <pc:docMk/>
            <pc:sldMk cId="720433662" sldId="445"/>
            <ac:spMk id="18" creationId="{CFB2CECF-7CFF-7B87-7B0C-BF61B16877E9}"/>
          </ac:spMkLst>
        </pc:spChg>
      </pc:sldChg>
      <pc:sldChg chg="modSp add del mod">
        <pc:chgData name="Glen Jones" userId="e846aaca-4b24-4b13-b0d0-f2308e16b284" providerId="ADAL" clId="{ED47ACC3-9597-4D89-A1DC-43CF280EF274}" dt="2026-01-14T13:21:22.608" v="182" actId="47"/>
        <pc:sldMkLst>
          <pc:docMk/>
          <pc:sldMk cId="2309163323" sldId="446"/>
        </pc:sldMkLst>
        <pc:spChg chg="mod">
          <ac:chgData name="Glen Jones" userId="e846aaca-4b24-4b13-b0d0-f2308e16b284" providerId="ADAL" clId="{ED47ACC3-9597-4D89-A1DC-43CF280EF274}" dt="2026-01-14T10:30:09.019" v="50"/>
          <ac:spMkLst>
            <pc:docMk/>
            <pc:sldMk cId="2309163323" sldId="446"/>
            <ac:spMk id="8" creationId="{1D0D48F8-BED6-D04F-4F1F-533DDD0BBE57}"/>
          </ac:spMkLst>
        </pc:spChg>
        <pc:spChg chg="mod">
          <ac:chgData name="Glen Jones" userId="e846aaca-4b24-4b13-b0d0-f2308e16b284" providerId="ADAL" clId="{ED47ACC3-9597-4D89-A1DC-43CF280EF274}" dt="2026-01-14T10:36:53.229" v="108" actId="1076"/>
          <ac:spMkLst>
            <pc:docMk/>
            <pc:sldMk cId="2309163323" sldId="446"/>
            <ac:spMk id="9" creationId="{21F129B3-29F6-7901-F1C3-1CDF1D731B15}"/>
          </ac:spMkLst>
        </pc:spChg>
        <pc:spChg chg="mod">
          <ac:chgData name="Glen Jones" userId="e846aaca-4b24-4b13-b0d0-f2308e16b284" providerId="ADAL" clId="{ED47ACC3-9597-4D89-A1DC-43CF280EF274}" dt="2026-01-14T10:36:51.425" v="107" actId="1076"/>
          <ac:spMkLst>
            <pc:docMk/>
            <pc:sldMk cId="2309163323" sldId="446"/>
            <ac:spMk id="13" creationId="{67BFC455-BA0C-27A5-FD90-ABCDB787874B}"/>
          </ac:spMkLst>
        </pc:spChg>
        <pc:spChg chg="mod">
          <ac:chgData name="Glen Jones" userId="e846aaca-4b24-4b13-b0d0-f2308e16b284" providerId="ADAL" clId="{ED47ACC3-9597-4D89-A1DC-43CF280EF274}" dt="2026-01-14T10:36:44.822" v="104" actId="1076"/>
          <ac:spMkLst>
            <pc:docMk/>
            <pc:sldMk cId="2309163323" sldId="446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4T10:36:49.309" v="106" actId="1076"/>
          <ac:spMkLst>
            <pc:docMk/>
            <pc:sldMk cId="2309163323" sldId="446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4T10:36:42.180" v="103" actId="1076"/>
          <ac:spMkLst>
            <pc:docMk/>
            <pc:sldMk cId="2309163323" sldId="446"/>
            <ac:spMk id="18" creationId="{570CEF65-EC98-306B-CB46-68DB90E789AD}"/>
          </ac:spMkLst>
        </pc:spChg>
        <pc:spChg chg="mod">
          <ac:chgData name="Glen Jones" userId="e846aaca-4b24-4b13-b0d0-f2308e16b284" providerId="ADAL" clId="{ED47ACC3-9597-4D89-A1DC-43CF280EF274}" dt="2026-01-14T10:36:47.303" v="105" actId="1076"/>
          <ac:spMkLst>
            <pc:docMk/>
            <pc:sldMk cId="2309163323" sldId="446"/>
            <ac:spMk id="20" creationId="{116A2CAE-F8FA-22F6-8B50-39E1DB2B1FE2}"/>
          </ac:spMkLst>
        </pc:spChg>
      </pc:sldChg>
      <pc:sldChg chg="modSp add del">
        <pc:chgData name="Glen Jones" userId="e846aaca-4b24-4b13-b0d0-f2308e16b284" providerId="ADAL" clId="{ED47ACC3-9597-4D89-A1DC-43CF280EF274}" dt="2026-01-14T13:21:22.608" v="182" actId="47"/>
        <pc:sldMkLst>
          <pc:docMk/>
          <pc:sldMk cId="2920703650" sldId="447"/>
        </pc:sldMkLst>
        <pc:spChg chg="mod">
          <ac:chgData name="Glen Jones" userId="e846aaca-4b24-4b13-b0d0-f2308e16b284" providerId="ADAL" clId="{ED47ACC3-9597-4D89-A1DC-43CF280EF274}" dt="2026-01-14T10:30:09.019" v="50"/>
          <ac:spMkLst>
            <pc:docMk/>
            <pc:sldMk cId="2920703650" sldId="447"/>
            <ac:spMk id="4" creationId="{B6AB7543-3524-EB49-499A-D6D5D7DE0A7A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055247458" sldId="454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724352771" sldId="456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857947622" sldId="457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3499639952" sldId="465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859300771" sldId="467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001010422" sldId="468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1490931477" sldId="472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2084724530" sldId="475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2202974185" sldId="476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593528737" sldId="477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1188107512" sldId="478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2193475781" sldId="479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1496275698" sldId="480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1844737360" sldId="481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3365730972" sldId="482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4055010904" sldId="483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715002870" sldId="484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3428528573" sldId="485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4138318043" sldId="486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1430352644" sldId="487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3372812666" sldId="488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345010590" sldId="489"/>
        </pc:sldMkLst>
      </pc:sldChg>
      <pc:sldChg chg="del">
        <pc:chgData name="Glen Jones" userId="e846aaca-4b24-4b13-b0d0-f2308e16b284" providerId="ADAL" clId="{ED47ACC3-9597-4D89-A1DC-43CF280EF274}" dt="2026-01-14T13:21:22.608" v="182" actId="47"/>
        <pc:sldMkLst>
          <pc:docMk/>
          <pc:sldMk cId="2634177903" sldId="490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161501088" sldId="491"/>
        </pc:sldMkLst>
      </pc:sldChg>
      <pc:sldChg chg="modSp add del mod">
        <pc:chgData name="Glen Jones" userId="e846aaca-4b24-4b13-b0d0-f2308e16b284" providerId="ADAL" clId="{ED47ACC3-9597-4D89-A1DC-43CF280EF274}" dt="2026-01-14T13:21:22.608" v="182" actId="47"/>
        <pc:sldMkLst>
          <pc:docMk/>
          <pc:sldMk cId="2568301916" sldId="491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2568301916" sldId="491"/>
            <ac:spMk id="2" creationId="{1DDA5106-4EC3-467F-C7D6-740939599AA9}"/>
          </ac:spMkLst>
        </pc:spChg>
        <pc:spChg chg="mod">
          <ac:chgData name="Glen Jones" userId="e846aaca-4b24-4b13-b0d0-f2308e16b284" providerId="ADAL" clId="{ED47ACC3-9597-4D89-A1DC-43CF280EF274}" dt="2026-01-14T10:27:02.590" v="41" actId="27636"/>
          <ac:spMkLst>
            <pc:docMk/>
            <pc:sldMk cId="2568301916" sldId="491"/>
            <ac:spMk id="4" creationId="{7CFB123A-E6DA-5232-3578-2C51ADD4EB19}"/>
          </ac:spMkLst>
        </pc:spChg>
        <pc:spChg chg="mod">
          <ac:chgData name="Glen Jones" userId="e846aaca-4b24-4b13-b0d0-f2308e16b284" providerId="ADAL" clId="{ED47ACC3-9597-4D89-A1DC-43CF280EF274}" dt="2026-01-14T10:27:02.025" v="36"/>
          <ac:spMkLst>
            <pc:docMk/>
            <pc:sldMk cId="2568301916" sldId="491"/>
            <ac:spMk id="5" creationId="{555714F2-4532-4EED-ABDB-B31F7637F257}"/>
          </ac:spMkLst>
        </pc:spChg>
        <pc:spChg chg="mod">
          <ac:chgData name="Glen Jones" userId="e846aaca-4b24-4b13-b0d0-f2308e16b284" providerId="ADAL" clId="{ED47ACC3-9597-4D89-A1DC-43CF280EF274}" dt="2026-01-14T10:31:20.130" v="56"/>
          <ac:spMkLst>
            <pc:docMk/>
            <pc:sldMk cId="2568301916" sldId="491"/>
            <ac:spMk id="6" creationId="{3A228511-19A4-1D35-57FF-58B514EA4CC3}"/>
          </ac:spMkLst>
        </pc:spChg>
      </pc:sldChg>
      <pc:sldChg chg="modSp add del mod">
        <pc:chgData name="Glen Jones" userId="e846aaca-4b24-4b13-b0d0-f2308e16b284" providerId="ADAL" clId="{ED47ACC3-9597-4D89-A1DC-43CF280EF274}" dt="2026-01-14T13:21:22.608" v="182" actId="47"/>
        <pc:sldMkLst>
          <pc:docMk/>
          <pc:sldMk cId="816997607" sldId="492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816997607" sldId="492"/>
            <ac:spMk id="2" creationId="{F703297B-1180-4657-7A64-9535AD4F1E13}"/>
          </ac:spMkLst>
        </pc:spChg>
        <pc:spChg chg="mod">
          <ac:chgData name="Glen Jones" userId="e846aaca-4b24-4b13-b0d0-f2308e16b284" providerId="ADAL" clId="{ED47ACC3-9597-4D89-A1DC-43CF280EF274}" dt="2026-01-14T10:27:02.596" v="42" actId="27636"/>
          <ac:spMkLst>
            <pc:docMk/>
            <pc:sldMk cId="816997607" sldId="492"/>
            <ac:spMk id="4" creationId="{3DFE4FC4-894B-9636-095F-474C6FD328A7}"/>
          </ac:spMkLst>
        </pc:spChg>
        <pc:spChg chg="mod">
          <ac:chgData name="Glen Jones" userId="e846aaca-4b24-4b13-b0d0-f2308e16b284" providerId="ADAL" clId="{ED47ACC3-9597-4D89-A1DC-43CF280EF274}" dt="2026-01-14T10:27:02.025" v="36"/>
          <ac:spMkLst>
            <pc:docMk/>
            <pc:sldMk cId="816997607" sldId="492"/>
            <ac:spMk id="5" creationId="{5DE8C32E-135B-DB06-ECAF-A78F7D25E4F5}"/>
          </ac:spMkLst>
        </pc:spChg>
        <pc:spChg chg="mod">
          <ac:chgData name="Glen Jones" userId="e846aaca-4b24-4b13-b0d0-f2308e16b284" providerId="ADAL" clId="{ED47ACC3-9597-4D89-A1DC-43CF280EF274}" dt="2026-01-14T10:31:35.170" v="59" actId="207"/>
          <ac:spMkLst>
            <pc:docMk/>
            <pc:sldMk cId="816997607" sldId="492"/>
            <ac:spMk id="6" creationId="{755CB2AA-D032-7486-4F2E-5C99B06C49FB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061939290" sldId="492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138331753" sldId="493"/>
        </pc:sldMkLst>
      </pc:sldChg>
      <pc:sldChg chg="modSp add del mod">
        <pc:chgData name="Glen Jones" userId="e846aaca-4b24-4b13-b0d0-f2308e16b284" providerId="ADAL" clId="{ED47ACC3-9597-4D89-A1DC-43CF280EF274}" dt="2026-01-14T13:21:22.608" v="182" actId="47"/>
        <pc:sldMkLst>
          <pc:docMk/>
          <pc:sldMk cId="2241821432" sldId="493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2241821432" sldId="493"/>
            <ac:spMk id="2" creationId="{492B3DEB-9EF3-51CF-7BFD-A9235F6764B4}"/>
          </ac:spMkLst>
        </pc:spChg>
        <pc:spChg chg="mod">
          <ac:chgData name="Glen Jones" userId="e846aaca-4b24-4b13-b0d0-f2308e16b284" providerId="ADAL" clId="{ED47ACC3-9597-4D89-A1DC-43CF280EF274}" dt="2026-01-14T10:27:02.610" v="43" actId="27636"/>
          <ac:spMkLst>
            <pc:docMk/>
            <pc:sldMk cId="2241821432" sldId="493"/>
            <ac:spMk id="4" creationId="{78A90CD3-E43F-9D13-F2FC-DAA479755D02}"/>
          </ac:spMkLst>
        </pc:spChg>
        <pc:spChg chg="mod">
          <ac:chgData name="Glen Jones" userId="e846aaca-4b24-4b13-b0d0-f2308e16b284" providerId="ADAL" clId="{ED47ACC3-9597-4D89-A1DC-43CF280EF274}" dt="2026-01-14T10:32:18.946" v="68" actId="207"/>
          <ac:spMkLst>
            <pc:docMk/>
            <pc:sldMk cId="2241821432" sldId="493"/>
            <ac:spMk id="5" creationId="{6BF24D9C-1FC8-1EAB-D1D9-E5C4FB51FA74}"/>
          </ac:spMkLst>
        </pc:spChg>
        <pc:spChg chg="mod">
          <ac:chgData name="Glen Jones" userId="e846aaca-4b24-4b13-b0d0-f2308e16b284" providerId="ADAL" clId="{ED47ACC3-9597-4D89-A1DC-43CF280EF274}" dt="2026-01-14T10:31:40.767" v="60"/>
          <ac:spMkLst>
            <pc:docMk/>
            <pc:sldMk cId="2241821432" sldId="493"/>
            <ac:spMk id="6" creationId="{1D157186-8998-4302-520D-C730E72C9A14}"/>
          </ac:spMkLst>
        </pc:spChg>
      </pc:sldChg>
      <pc:sldChg chg="modSp add del mod">
        <pc:chgData name="Glen Jones" userId="e846aaca-4b24-4b13-b0d0-f2308e16b284" providerId="ADAL" clId="{ED47ACC3-9597-4D89-A1DC-43CF280EF274}" dt="2026-01-14T13:21:22.608" v="182" actId="47"/>
        <pc:sldMkLst>
          <pc:docMk/>
          <pc:sldMk cId="403202132" sldId="494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403202132" sldId="494"/>
            <ac:spMk id="2" creationId="{4F25C7F9-7A2D-4242-1DA6-B61232A4D1DA}"/>
          </ac:spMkLst>
        </pc:spChg>
        <pc:spChg chg="mod">
          <ac:chgData name="Glen Jones" userId="e846aaca-4b24-4b13-b0d0-f2308e16b284" providerId="ADAL" clId="{ED47ACC3-9597-4D89-A1DC-43CF280EF274}" dt="2026-01-14T10:27:02.621" v="44" actId="27636"/>
          <ac:spMkLst>
            <pc:docMk/>
            <pc:sldMk cId="403202132" sldId="494"/>
            <ac:spMk id="4" creationId="{57440DAC-6C6B-9FE4-A989-0E311E77AF8E}"/>
          </ac:spMkLst>
        </pc:spChg>
        <pc:spChg chg="mod">
          <ac:chgData name="Glen Jones" userId="e846aaca-4b24-4b13-b0d0-f2308e16b284" providerId="ADAL" clId="{ED47ACC3-9597-4D89-A1DC-43CF280EF274}" dt="2026-01-14T10:32:30.216" v="69"/>
          <ac:spMkLst>
            <pc:docMk/>
            <pc:sldMk cId="403202132" sldId="494"/>
            <ac:spMk id="5" creationId="{A1A52C1F-02DA-3B87-8E0F-AF4EEF5C4778}"/>
          </ac:spMkLst>
        </pc:spChg>
        <pc:spChg chg="mod">
          <ac:chgData name="Glen Jones" userId="e846aaca-4b24-4b13-b0d0-f2308e16b284" providerId="ADAL" clId="{ED47ACC3-9597-4D89-A1DC-43CF280EF274}" dt="2026-01-14T10:31:43.127" v="61"/>
          <ac:spMkLst>
            <pc:docMk/>
            <pc:sldMk cId="403202132" sldId="494"/>
            <ac:spMk id="6" creationId="{0B1D1DEF-3710-CDA9-03B8-E43CA1BA6A53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504844037" sldId="494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017844777" sldId="495"/>
        </pc:sldMkLst>
      </pc:sldChg>
      <pc:sldChg chg="modSp add del mod">
        <pc:chgData name="Glen Jones" userId="e846aaca-4b24-4b13-b0d0-f2308e16b284" providerId="ADAL" clId="{ED47ACC3-9597-4D89-A1DC-43CF280EF274}" dt="2026-01-14T13:21:22.608" v="182" actId="47"/>
        <pc:sldMkLst>
          <pc:docMk/>
          <pc:sldMk cId="3749754028" sldId="495"/>
        </pc:sldMkLst>
        <pc:spChg chg="mod">
          <ac:chgData name="Glen Jones" userId="e846aaca-4b24-4b13-b0d0-f2308e16b284" providerId="ADAL" clId="{ED47ACC3-9597-4D89-A1DC-43CF280EF274}" dt="2026-01-14T10:35:29.291" v="83" actId="207"/>
          <ac:spMkLst>
            <pc:docMk/>
            <pc:sldMk cId="3749754028" sldId="495"/>
            <ac:spMk id="2" creationId="{F0B0BE89-1F6D-C762-5A0F-7653F6507C89}"/>
          </ac:spMkLst>
        </pc:spChg>
        <pc:spChg chg="mod">
          <ac:chgData name="Glen Jones" userId="e846aaca-4b24-4b13-b0d0-f2308e16b284" providerId="ADAL" clId="{ED47ACC3-9597-4D89-A1DC-43CF280EF274}" dt="2026-01-14T10:35:00.295" v="77" actId="27636"/>
          <ac:spMkLst>
            <pc:docMk/>
            <pc:sldMk cId="3749754028" sldId="495"/>
            <ac:spMk id="4" creationId="{A2EEFC2D-F409-CF82-5FE9-AAFACF618862}"/>
          </ac:spMkLst>
        </pc:spChg>
        <pc:spChg chg="mod">
          <ac:chgData name="Glen Jones" userId="e846aaca-4b24-4b13-b0d0-f2308e16b284" providerId="ADAL" clId="{ED47ACC3-9597-4D89-A1DC-43CF280EF274}" dt="2026-01-14T10:32:34.493" v="70"/>
          <ac:spMkLst>
            <pc:docMk/>
            <pc:sldMk cId="3749754028" sldId="495"/>
            <ac:spMk id="5" creationId="{FD16BA75-0320-9792-7636-3C172E218657}"/>
          </ac:spMkLst>
        </pc:spChg>
        <pc:spChg chg="mod">
          <ac:chgData name="Glen Jones" userId="e846aaca-4b24-4b13-b0d0-f2308e16b284" providerId="ADAL" clId="{ED47ACC3-9597-4D89-A1DC-43CF280EF274}" dt="2026-01-14T10:31:45.660" v="62"/>
          <ac:spMkLst>
            <pc:docMk/>
            <pc:sldMk cId="3749754028" sldId="495"/>
            <ac:spMk id="6" creationId="{9B260382-1E99-0815-A95C-1EFB80EE5B7A}"/>
          </ac:spMkLst>
        </pc:spChg>
      </pc:sldChg>
      <pc:sldChg chg="modSp add del mod">
        <pc:chgData name="Glen Jones" userId="e846aaca-4b24-4b13-b0d0-f2308e16b284" providerId="ADAL" clId="{ED47ACC3-9597-4D89-A1DC-43CF280EF274}" dt="2026-01-14T10:35:22.850" v="81" actId="47"/>
        <pc:sldMkLst>
          <pc:docMk/>
          <pc:sldMk cId="1324055852" sldId="496"/>
        </pc:sldMkLst>
        <pc:spChg chg="mod">
          <ac:chgData name="Glen Jones" userId="e846aaca-4b24-4b13-b0d0-f2308e16b284" providerId="ADAL" clId="{ED47ACC3-9597-4D89-A1DC-43CF280EF274}" dt="2026-01-14T10:35:03.706" v="79" actId="27636"/>
          <ac:spMkLst>
            <pc:docMk/>
            <pc:sldMk cId="1324055852" sldId="496"/>
            <ac:spMk id="4" creationId="{7C98B704-2D61-363E-435E-7F75D6E4D8D7}"/>
          </ac:spMkLst>
        </pc:spChg>
        <pc:spChg chg="mod">
          <ac:chgData name="Glen Jones" userId="e846aaca-4b24-4b13-b0d0-f2308e16b284" providerId="ADAL" clId="{ED47ACC3-9597-4D89-A1DC-43CF280EF274}" dt="2026-01-14T10:32:40.460" v="71"/>
          <ac:spMkLst>
            <pc:docMk/>
            <pc:sldMk cId="1324055852" sldId="496"/>
            <ac:spMk id="5" creationId="{62458779-CBED-7A3A-83B0-B9B279671564}"/>
          </ac:spMkLst>
        </pc:spChg>
        <pc:spChg chg="mod">
          <ac:chgData name="Glen Jones" userId="e846aaca-4b24-4b13-b0d0-f2308e16b284" providerId="ADAL" clId="{ED47ACC3-9597-4D89-A1DC-43CF280EF274}" dt="2026-01-14T10:31:47.844" v="63"/>
          <ac:spMkLst>
            <pc:docMk/>
            <pc:sldMk cId="1324055852" sldId="496"/>
            <ac:spMk id="6" creationId="{4DB39D47-B7F1-2791-B8A1-6D3B07F5F7A5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822011652" sldId="496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184615686" sldId="497"/>
        </pc:sldMkLst>
      </pc:sldChg>
      <pc:sldChg chg="modSp add del mod">
        <pc:chgData name="Glen Jones" userId="e846aaca-4b24-4b13-b0d0-f2308e16b284" providerId="ADAL" clId="{ED47ACC3-9597-4D89-A1DC-43CF280EF274}" dt="2026-01-14T10:35:06.410" v="80" actId="47"/>
        <pc:sldMkLst>
          <pc:docMk/>
          <pc:sldMk cId="1828470508" sldId="497"/>
        </pc:sldMkLst>
        <pc:spChg chg="mod">
          <ac:chgData name="Glen Jones" userId="e846aaca-4b24-4b13-b0d0-f2308e16b284" providerId="ADAL" clId="{ED47ACC3-9597-4D89-A1DC-43CF280EF274}" dt="2026-01-14T10:27:02.720" v="47" actId="27636"/>
          <ac:spMkLst>
            <pc:docMk/>
            <pc:sldMk cId="1828470508" sldId="497"/>
            <ac:spMk id="4" creationId="{494A4463-E8FC-2AE0-676F-AFD074EAE6DA}"/>
          </ac:spMkLst>
        </pc:spChg>
        <pc:spChg chg="mod">
          <ac:chgData name="Glen Jones" userId="e846aaca-4b24-4b13-b0d0-f2308e16b284" providerId="ADAL" clId="{ED47ACC3-9597-4D89-A1DC-43CF280EF274}" dt="2026-01-14T10:32:44.218" v="72"/>
          <ac:spMkLst>
            <pc:docMk/>
            <pc:sldMk cId="1828470508" sldId="497"/>
            <ac:spMk id="5" creationId="{71B4C90C-075B-282E-1488-8DF72CDAB307}"/>
          </ac:spMkLst>
        </pc:spChg>
        <pc:spChg chg="mod">
          <ac:chgData name="Glen Jones" userId="e846aaca-4b24-4b13-b0d0-f2308e16b284" providerId="ADAL" clId="{ED47ACC3-9597-4D89-A1DC-43CF280EF274}" dt="2026-01-14T10:31:49.690" v="64"/>
          <ac:spMkLst>
            <pc:docMk/>
            <pc:sldMk cId="1828470508" sldId="497"/>
            <ac:spMk id="6" creationId="{25B6BE15-6652-C912-7D80-11620FE8D4D8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83150721" sldId="498"/>
        </pc:sldMkLst>
      </pc:sldChg>
      <pc:sldChg chg="modSp add del mod">
        <pc:chgData name="Glen Jones" userId="e846aaca-4b24-4b13-b0d0-f2308e16b284" providerId="ADAL" clId="{ED47ACC3-9597-4D89-A1DC-43CF280EF274}" dt="2026-01-14T10:35:06.410" v="80" actId="47"/>
        <pc:sldMkLst>
          <pc:docMk/>
          <pc:sldMk cId="3713948267" sldId="498"/>
        </pc:sldMkLst>
        <pc:spChg chg="mod">
          <ac:chgData name="Glen Jones" userId="e846aaca-4b24-4b13-b0d0-f2308e16b284" providerId="ADAL" clId="{ED47ACC3-9597-4D89-A1DC-43CF280EF274}" dt="2026-01-14T10:27:02.745" v="48" actId="27636"/>
          <ac:spMkLst>
            <pc:docMk/>
            <pc:sldMk cId="3713948267" sldId="498"/>
            <ac:spMk id="4" creationId="{A3A032BE-45F2-618F-B263-4D811E012B42}"/>
          </ac:spMkLst>
        </pc:spChg>
        <pc:spChg chg="mod">
          <ac:chgData name="Glen Jones" userId="e846aaca-4b24-4b13-b0d0-f2308e16b284" providerId="ADAL" clId="{ED47ACC3-9597-4D89-A1DC-43CF280EF274}" dt="2026-01-14T10:32:48.640" v="73"/>
          <ac:spMkLst>
            <pc:docMk/>
            <pc:sldMk cId="3713948267" sldId="498"/>
            <ac:spMk id="5" creationId="{14C9D17A-9B48-D781-0D6B-5DB7334380CE}"/>
          </ac:spMkLst>
        </pc:spChg>
        <pc:spChg chg="mod">
          <ac:chgData name="Glen Jones" userId="e846aaca-4b24-4b13-b0d0-f2308e16b284" providerId="ADAL" clId="{ED47ACC3-9597-4D89-A1DC-43CF280EF274}" dt="2026-01-14T10:31:52.602" v="65"/>
          <ac:spMkLst>
            <pc:docMk/>
            <pc:sldMk cId="3713948267" sldId="498"/>
            <ac:spMk id="6" creationId="{B3C30069-7896-EC4C-668E-8244A66677D9}"/>
          </ac:spMkLst>
        </pc:spChg>
      </pc:sldChg>
      <pc:sldChg chg="add del">
        <pc:chgData name="Glen Jones" userId="e846aaca-4b24-4b13-b0d0-f2308e16b284" providerId="ADAL" clId="{ED47ACC3-9597-4D89-A1DC-43CF280EF274}" dt="2026-01-14T13:21:22.608" v="182" actId="47"/>
        <pc:sldMkLst>
          <pc:docMk/>
          <pc:sldMk cId="1617769499" sldId="499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982089833" sldId="499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220470907" sldId="500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965012150" sldId="501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575022731" sldId="502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118973019" sldId="503"/>
        </pc:sldMkLst>
      </pc:sldChg>
      <pc:sldChg chg="add">
        <pc:chgData name="Glen Jones" userId="e846aaca-4b24-4b13-b0d0-f2308e16b284" providerId="ADAL" clId="{ED47ACC3-9597-4D89-A1DC-43CF280EF274}" dt="2026-01-12T15:04:54.569" v="3"/>
        <pc:sldMkLst>
          <pc:docMk/>
          <pc:sldMk cId="1214792120" sldId="529"/>
        </pc:sldMkLst>
      </pc:sldChg>
      <pc:sldChg chg="add">
        <pc:chgData name="Glen Jones" userId="e846aaca-4b24-4b13-b0d0-f2308e16b284" providerId="ADAL" clId="{ED47ACC3-9597-4D89-A1DC-43CF280EF274}" dt="2026-01-12T15:04:54.569" v="3"/>
        <pc:sldMkLst>
          <pc:docMk/>
          <pc:sldMk cId="3817707814" sldId="530"/>
        </pc:sldMkLst>
      </pc:sldChg>
      <pc:sldChg chg="add">
        <pc:chgData name="Glen Jones" userId="e846aaca-4b24-4b13-b0d0-f2308e16b284" providerId="ADAL" clId="{ED47ACC3-9597-4D89-A1DC-43CF280EF274}" dt="2026-01-12T15:04:54.569" v="3"/>
        <pc:sldMkLst>
          <pc:docMk/>
          <pc:sldMk cId="1982744053" sldId="531"/>
        </pc:sldMkLst>
      </pc:sldChg>
      <pc:sldChg chg="add">
        <pc:chgData name="Glen Jones" userId="e846aaca-4b24-4b13-b0d0-f2308e16b284" providerId="ADAL" clId="{ED47ACC3-9597-4D89-A1DC-43CF280EF274}" dt="2026-01-12T15:04:54.569" v="3"/>
        <pc:sldMkLst>
          <pc:docMk/>
          <pc:sldMk cId="284841469" sldId="532"/>
        </pc:sldMkLst>
      </pc:sldChg>
      <pc:sldChg chg="add">
        <pc:chgData name="Glen Jones" userId="e846aaca-4b24-4b13-b0d0-f2308e16b284" providerId="ADAL" clId="{ED47ACC3-9597-4D89-A1DC-43CF280EF274}" dt="2026-01-12T15:04:54.569" v="3"/>
        <pc:sldMkLst>
          <pc:docMk/>
          <pc:sldMk cId="796667336" sldId="533"/>
        </pc:sldMkLst>
      </pc:sldChg>
      <pc:sldChg chg="add">
        <pc:chgData name="Glen Jones" userId="e846aaca-4b24-4b13-b0d0-f2308e16b284" providerId="ADAL" clId="{ED47ACC3-9597-4D89-A1DC-43CF280EF274}" dt="2026-01-12T15:04:54.569" v="3"/>
        <pc:sldMkLst>
          <pc:docMk/>
          <pc:sldMk cId="4273821293" sldId="534"/>
        </pc:sldMkLst>
      </pc:sldChg>
      <pc:sldChg chg="modSp add del mod">
        <pc:chgData name="Glen Jones" userId="e846aaca-4b24-4b13-b0d0-f2308e16b284" providerId="ADAL" clId="{ED47ACC3-9597-4D89-A1DC-43CF280EF274}" dt="2026-01-14T13:21:22.608" v="182" actId="47"/>
        <pc:sldMkLst>
          <pc:docMk/>
          <pc:sldMk cId="1245596646" sldId="535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1245596646" sldId="535"/>
            <ac:spMk id="2" creationId="{200F7BCC-051D-D6F7-A0C0-EF166DD52B87}"/>
          </ac:spMkLst>
        </pc:spChg>
        <pc:spChg chg="mod">
          <ac:chgData name="Glen Jones" userId="e846aaca-4b24-4b13-b0d0-f2308e16b284" providerId="ADAL" clId="{ED47ACC3-9597-4D89-A1DC-43CF280EF274}" dt="2026-01-14T10:27:02.555" v="39" actId="27636"/>
          <ac:spMkLst>
            <pc:docMk/>
            <pc:sldMk cId="1245596646" sldId="535"/>
            <ac:spMk id="4" creationId="{73586194-CFD9-ABFC-CE85-9EBA985B46D7}"/>
          </ac:spMkLst>
        </pc:spChg>
        <pc:spChg chg="mod">
          <ac:chgData name="Glen Jones" userId="e846aaca-4b24-4b13-b0d0-f2308e16b284" providerId="ADAL" clId="{ED47ACC3-9597-4D89-A1DC-43CF280EF274}" dt="2026-01-14T10:27:02.025" v="36"/>
          <ac:spMkLst>
            <pc:docMk/>
            <pc:sldMk cId="1245596646" sldId="535"/>
            <ac:spMk id="5" creationId="{81C5AD34-6D3C-ADAA-0833-099C623C84FB}"/>
          </ac:spMkLst>
        </pc:spChg>
        <pc:spChg chg="mod">
          <ac:chgData name="Glen Jones" userId="e846aaca-4b24-4b13-b0d0-f2308e16b284" providerId="ADAL" clId="{ED47ACC3-9597-4D89-A1DC-43CF280EF274}" dt="2026-01-14T10:31:10.880" v="55" actId="207"/>
          <ac:spMkLst>
            <pc:docMk/>
            <pc:sldMk cId="1245596646" sldId="535"/>
            <ac:spMk id="6" creationId="{BF7F3C36-ABA6-AD2E-E92D-FC8372469D60}"/>
          </ac:spMkLst>
        </pc:spChg>
      </pc:sldChg>
      <pc:sldChg chg="add del">
        <pc:chgData name="Glen Jones" userId="e846aaca-4b24-4b13-b0d0-f2308e16b284" providerId="ADAL" clId="{ED47ACC3-9597-4D89-A1DC-43CF280EF274}" dt="2026-01-14T13:21:22.608" v="182" actId="47"/>
        <pc:sldMkLst>
          <pc:docMk/>
          <pc:sldMk cId="2845178778" sldId="536"/>
        </pc:sldMkLst>
      </pc:sldChg>
      <pc:sldChg chg="modSp add del mod">
        <pc:chgData name="Glen Jones" userId="e846aaca-4b24-4b13-b0d0-f2308e16b284" providerId="ADAL" clId="{ED47ACC3-9597-4D89-A1DC-43CF280EF274}" dt="2026-01-14T13:21:22.608" v="182" actId="47"/>
        <pc:sldMkLst>
          <pc:docMk/>
          <pc:sldMk cId="3392112947" sldId="537"/>
        </pc:sldMkLst>
        <pc:graphicFrameChg chg="modGraphic">
          <ac:chgData name="Glen Jones" userId="e846aaca-4b24-4b13-b0d0-f2308e16b284" providerId="ADAL" clId="{ED47ACC3-9597-4D89-A1DC-43CF280EF274}" dt="2026-01-14T10:38:02.469" v="180" actId="20577"/>
          <ac:graphicFrameMkLst>
            <pc:docMk/>
            <pc:sldMk cId="3392112947" sldId="537"/>
            <ac:graphicFrameMk id="4" creationId="{1C2DFAEE-D3BE-8166-CD9E-100D7311CE09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4T13:21:22.608" v="182" actId="47"/>
        <pc:sldMkLst>
          <pc:docMk/>
          <pc:sldMk cId="3812020744" sldId="538"/>
        </pc:sldMkLst>
        <pc:graphicFrameChg chg="modGraphic">
          <ac:chgData name="Glen Jones" userId="e846aaca-4b24-4b13-b0d0-f2308e16b284" providerId="ADAL" clId="{ED47ACC3-9597-4D89-A1DC-43CF280EF274}" dt="2026-01-14T10:38:09.052" v="181" actId="20577"/>
          <ac:graphicFrameMkLst>
            <pc:docMk/>
            <pc:sldMk cId="3812020744" sldId="538"/>
            <ac:graphicFrameMk id="4" creationId="{63BBBDD7-5EE5-AB74-AC48-D88432E8A4DE}"/>
          </ac:graphicFrameMkLst>
        </pc:graphicFrameChg>
      </pc:sldChg>
      <pc:sldChg chg="add del">
        <pc:chgData name="Glen Jones" userId="e846aaca-4b24-4b13-b0d0-f2308e16b284" providerId="ADAL" clId="{ED47ACC3-9597-4D89-A1DC-43CF280EF274}" dt="2026-01-14T13:21:22.608" v="182" actId="47"/>
        <pc:sldMkLst>
          <pc:docMk/>
          <pc:sldMk cId="3014603248" sldId="539"/>
        </pc:sldMkLst>
      </pc:sldChg>
      <pc:sldChg chg="add del">
        <pc:chgData name="Glen Jones" userId="e846aaca-4b24-4b13-b0d0-f2308e16b284" providerId="ADAL" clId="{ED47ACC3-9597-4D89-A1DC-43CF280EF274}" dt="2026-01-14T13:21:22.608" v="182" actId="47"/>
        <pc:sldMkLst>
          <pc:docMk/>
          <pc:sldMk cId="799594242" sldId="540"/>
        </pc:sldMkLst>
      </pc:sldChg>
      <pc:sldChg chg="add del">
        <pc:chgData name="Glen Jones" userId="e846aaca-4b24-4b13-b0d0-f2308e16b284" providerId="ADAL" clId="{ED47ACC3-9597-4D89-A1DC-43CF280EF274}" dt="2026-01-14T13:21:22.608" v="182" actId="47"/>
        <pc:sldMkLst>
          <pc:docMk/>
          <pc:sldMk cId="819522156" sldId="541"/>
        </pc:sldMkLst>
      </pc:sldChg>
      <pc:sldChg chg="add del">
        <pc:chgData name="Glen Jones" userId="e846aaca-4b24-4b13-b0d0-f2308e16b284" providerId="ADAL" clId="{ED47ACC3-9597-4D89-A1DC-43CF280EF274}" dt="2026-01-14T13:21:22.608" v="182" actId="47"/>
        <pc:sldMkLst>
          <pc:docMk/>
          <pc:sldMk cId="4214612519" sldId="542"/>
        </pc:sldMkLst>
      </pc:sldChg>
      <pc:sldChg chg="add del">
        <pc:chgData name="Glen Jones" userId="e846aaca-4b24-4b13-b0d0-f2308e16b284" providerId="ADAL" clId="{ED47ACC3-9597-4D89-A1DC-43CF280EF274}" dt="2026-01-14T13:21:22.608" v="182" actId="47"/>
        <pc:sldMkLst>
          <pc:docMk/>
          <pc:sldMk cId="659718212" sldId="543"/>
        </pc:sldMkLst>
      </pc:sldChg>
      <pc:sldChg chg="modSp add del mod">
        <pc:chgData name="Glen Jones" userId="e846aaca-4b24-4b13-b0d0-f2308e16b284" providerId="ADAL" clId="{ED47ACC3-9597-4D89-A1DC-43CF280EF274}" dt="2026-01-14T13:21:22.608" v="182" actId="47"/>
        <pc:sldMkLst>
          <pc:docMk/>
          <pc:sldMk cId="3782006008" sldId="544"/>
        </pc:sldMkLst>
        <pc:spChg chg="mod">
          <ac:chgData name="Glen Jones" userId="e846aaca-4b24-4b13-b0d0-f2308e16b284" providerId="ADAL" clId="{ED47ACC3-9597-4D89-A1DC-43CF280EF274}" dt="2026-01-14T10:34:52.783" v="75" actId="207"/>
          <ac:spMkLst>
            <pc:docMk/>
            <pc:sldMk cId="3782006008" sldId="544"/>
            <ac:spMk id="4" creationId="{0EEA6249-771B-EE30-B05C-5DCB9864C908}"/>
          </ac:spMkLst>
        </pc:spChg>
      </pc:sldChg>
      <pc:sldChg chg="modSp add del mod">
        <pc:chgData name="Glen Jones" userId="e846aaca-4b24-4b13-b0d0-f2308e16b284" providerId="ADAL" clId="{ED47ACC3-9597-4D89-A1DC-43CF280EF274}" dt="2026-01-14T13:21:22.608" v="182" actId="47"/>
        <pc:sldMkLst>
          <pc:docMk/>
          <pc:sldMk cId="3694116777" sldId="545"/>
        </pc:sldMkLst>
        <pc:spChg chg="mod">
          <ac:chgData name="Glen Jones" userId="e846aaca-4b24-4b13-b0d0-f2308e16b284" providerId="ADAL" clId="{ED47ACC3-9597-4D89-A1DC-43CF280EF274}" dt="2026-01-14T10:35:37.831" v="87" actId="207"/>
          <ac:spMkLst>
            <pc:docMk/>
            <pc:sldMk cId="3694116777" sldId="545"/>
            <ac:spMk id="2" creationId="{267FEED2-03CF-F855-4FB9-BF053E48DABE}"/>
          </ac:spMkLst>
        </pc:spChg>
      </pc:sldChg>
      <pc:sldChg chg="modSp add del mod">
        <pc:chgData name="Glen Jones" userId="e846aaca-4b24-4b13-b0d0-f2308e16b284" providerId="ADAL" clId="{ED47ACC3-9597-4D89-A1DC-43CF280EF274}" dt="2026-01-14T13:21:22.608" v="182" actId="47"/>
        <pc:sldMkLst>
          <pc:docMk/>
          <pc:sldMk cId="2356634885" sldId="546"/>
        </pc:sldMkLst>
        <pc:spChg chg="mod">
          <ac:chgData name="Glen Jones" userId="e846aaca-4b24-4b13-b0d0-f2308e16b284" providerId="ADAL" clId="{ED47ACC3-9597-4D89-A1DC-43CF280EF274}" dt="2026-01-14T10:35:45.230" v="90" actId="207"/>
          <ac:spMkLst>
            <pc:docMk/>
            <pc:sldMk cId="2356634885" sldId="546"/>
            <ac:spMk id="2" creationId="{BFA0EAE7-A121-AD0B-C670-DABE8B6B0CD6}"/>
          </ac:spMkLst>
        </pc:spChg>
      </pc:sldChg>
      <pc:sldChg chg="modSp add del mod modAnim">
        <pc:chgData name="Glen Jones" userId="e846aaca-4b24-4b13-b0d0-f2308e16b284" providerId="ADAL" clId="{ED47ACC3-9597-4D89-A1DC-43CF280EF274}" dt="2026-01-14T13:21:22.608" v="182" actId="47"/>
        <pc:sldMkLst>
          <pc:docMk/>
          <pc:sldMk cId="2844488552" sldId="547"/>
        </pc:sldMkLst>
        <pc:spChg chg="mod">
          <ac:chgData name="Glen Jones" userId="e846aaca-4b24-4b13-b0d0-f2308e16b284" providerId="ADAL" clId="{ED47ACC3-9597-4D89-A1DC-43CF280EF274}" dt="2026-01-14T10:37:14.500" v="149" actId="27636"/>
          <ac:spMkLst>
            <pc:docMk/>
            <pc:sldMk cId="2844488552" sldId="547"/>
            <ac:spMk id="7" creationId="{0C726C6E-9B4C-6265-34C7-5C336372A36B}"/>
          </ac:spMkLst>
        </pc:spChg>
        <pc:spChg chg="mod">
          <ac:chgData name="Glen Jones" userId="e846aaca-4b24-4b13-b0d0-f2308e16b284" providerId="ADAL" clId="{ED47ACC3-9597-4D89-A1DC-43CF280EF274}" dt="2026-01-14T10:37:36.222" v="160" actId="207"/>
          <ac:spMkLst>
            <pc:docMk/>
            <pc:sldMk cId="2844488552" sldId="547"/>
            <ac:spMk id="10" creationId="{282BE56A-D32A-6FFE-3C8B-20D6C355B786}"/>
          </ac:spMkLst>
        </pc:spChg>
        <pc:spChg chg="mod">
          <ac:chgData name="Glen Jones" userId="e846aaca-4b24-4b13-b0d0-f2308e16b284" providerId="ADAL" clId="{ED47ACC3-9597-4D89-A1DC-43CF280EF274}" dt="2026-01-14T10:37:21.272" v="151" actId="207"/>
          <ac:spMkLst>
            <pc:docMk/>
            <pc:sldMk cId="2844488552" sldId="547"/>
            <ac:spMk id="14" creationId="{C1C03EB1-5537-C398-9CFE-E67E8D444F37}"/>
          </ac:spMkLst>
        </pc:spChg>
      </pc:sldChg>
      <pc:sldChg chg="modSp add del mod">
        <pc:chgData name="Glen Jones" userId="e846aaca-4b24-4b13-b0d0-f2308e16b284" providerId="ADAL" clId="{ED47ACC3-9597-4D89-A1DC-43CF280EF274}" dt="2026-01-14T13:21:22.608" v="182" actId="47"/>
        <pc:sldMkLst>
          <pc:docMk/>
          <pc:sldMk cId="1165815724" sldId="548"/>
        </pc:sldMkLst>
        <pc:spChg chg="mod">
          <ac:chgData name="Glen Jones" userId="e846aaca-4b24-4b13-b0d0-f2308e16b284" providerId="ADAL" clId="{ED47ACC3-9597-4D89-A1DC-43CF280EF274}" dt="2026-01-14T10:37:43.870" v="168" actId="20577"/>
          <ac:spMkLst>
            <pc:docMk/>
            <pc:sldMk cId="1165815724" sldId="548"/>
            <ac:spMk id="7" creationId="{AB31721F-503C-7614-1EAF-FEB4A2CD1CCD}"/>
          </ac:spMkLst>
        </pc:spChg>
        <pc:spChg chg="mod">
          <ac:chgData name="Glen Jones" userId="e846aaca-4b24-4b13-b0d0-f2308e16b284" providerId="ADAL" clId="{ED47ACC3-9597-4D89-A1DC-43CF280EF274}" dt="2026-01-14T10:37:51.640" v="179" actId="20577"/>
          <ac:spMkLst>
            <pc:docMk/>
            <pc:sldMk cId="1165815724" sldId="548"/>
            <ac:spMk id="10" creationId="{59154336-6A6B-F0DF-AE99-58B8F30C1B38}"/>
          </ac:spMkLst>
        </pc:spChg>
        <pc:spChg chg="mod">
          <ac:chgData name="Glen Jones" userId="e846aaca-4b24-4b13-b0d0-f2308e16b284" providerId="ADAL" clId="{ED47ACC3-9597-4D89-A1DC-43CF280EF274}" dt="2026-01-14T10:37:47.148" v="169" actId="1076"/>
          <ac:spMkLst>
            <pc:docMk/>
            <pc:sldMk cId="1165815724" sldId="548"/>
            <ac:spMk id="14" creationId="{5DECF092-518D-F922-B3B8-63FAB0CCC64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CD38C-127D-5261-F534-5B4471D80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0525E7-3E2D-12F7-A215-E31E0B302E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77536B-FCFB-771F-C3C1-FCFA2101EC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F12E03-52BB-EB2B-DBA6-850B8A9393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5137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8768C-6DCA-221A-3F96-33208BA66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91AE3F-58E6-FF06-935E-36D4261A1C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6F93EF-8C67-B094-9E92-ED3788A5D2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9867B0-726B-BC58-ABA7-A75E33ACA3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684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B65DC-140D-09FA-F378-EDF0E0C85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373598-4449-3588-20C4-A5191B06EB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149A12-ECF1-FB24-60FB-BFEF76A0C8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7D53FA-0588-EA37-A2F4-306CE0C352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435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D11B2-9130-942B-C7B7-321C34204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787E97-9278-1E93-680E-A4B1FE291E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CDEF7A-F34F-F343-F15C-E9EB3EF912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669BD9-FEA1-D043-4573-1E32C27951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369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D4425A-C97B-84BD-1321-43E8C732E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C2F72C-0F9D-6399-F59C-9208455039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92620F-6EE6-A1D0-81CD-1FCD321C2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25246D-2E13-06A4-F20A-023500266A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3952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9884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35F223-8327-103F-8951-24C2379239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0617" y="-86944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youre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not going to stop scrambler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its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emiles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turn to lead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1.48148E-6 L -0.22162 0.1217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77194-2D94-7737-743B-629F4FBAE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9FE9530-E2AE-40BC-4105-EC06822B0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70E960-1101-0F1A-42D1-36070FFCC62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F946B5-8F93-EF51-3E93-0C2AAB572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07469B-3C54-82A0-F44E-09335FB1310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7A8AA1-FADC-75BF-14EE-8175F8EB1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2A2FAF0-3E7D-9B90-D3EA-2C60A42A0D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0FA1AA7-505F-EB9F-0494-4467076BF5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6DBA1E-6FED-0FA4-F3DE-A462A21E98B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E012AA-0616-4B05-7D2E-82BF88508D7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5C5891A-33E6-4CC6-5E2E-71D00E8482F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FF7E74B-9B8E-E36B-8ED5-5C8F1B26AA6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0B232D7-4B0C-1C6C-A2EE-A28A4C923E51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C2462C8-87E6-1E44-0241-1158CA25C7A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70FA67-D0DF-AE59-BDB5-66B0F3CE390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FC63712-21B4-8776-D9AE-845AE149DDFD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91BC7C9-605F-D42B-6EBC-8A15D6A1B61F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A29924E-A928-4119-72A8-4CC30DC1C57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402C5C5-6027-C9E6-182F-5ED91BF17339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F318557-751E-F83C-A20F-E98F322E5A3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B7BE00-F765-4E87-4A11-63B66C7AF46F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BF0703A-5D01-0CC6-4AB9-9DC1ED528FAC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D873C01-19AA-794A-AFAB-663FB0800A2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BA7F2A-2195-9B44-9976-E2A07D48ABF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41CB6CC-4AAD-6291-CF76-7F6E43C8D7A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E9B7B4-9896-8E8F-7319-5D843696E77C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76B9328-24BA-7FF6-4564-929C1872FF5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CF6D917-DA33-9F4A-C515-7E148A4A6F3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619F021-D4E2-5480-D5E4-26F3C2E78C5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F3BB296-7600-621C-3769-ACCC603F41B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24DBD9B-B784-EF00-F0BB-D0CA5AB4C59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8677DAB-AC87-5765-0A0D-58A75578B978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6F34F95-3336-AD71-F796-D54B720D7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its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emiles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turn to lead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38177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067FD-4138-FA18-7D1A-64173F100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FED9417-F5E6-E06F-4BD0-CB2D80C4BC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9566AA-7E02-E759-50CF-6F26FF815F5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C2E7DE-F846-52E8-E8C7-676939D3E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B766F42-6618-8830-2B29-F51C9A4495B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8C00BF4-1DC4-F9A2-8108-C303B14F6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6E21A77-C340-A732-C8CD-21433C299F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5E0B22B-876B-B85D-C686-343937AB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1B52FE4-9C07-FBAE-3DBF-43D7CCB583D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787FE3-43E2-64F1-1B45-A94DE54CDFE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EF076EB-06AA-EFE4-F0A4-788A0233FE8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B1B5770-C8BA-F4B8-58D5-4697F6913D5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00C73ED-CA00-F483-8D69-575E6E58282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040EFA9-6BE0-80CE-B98D-B4C0F0AF0A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0297739-9222-BE0C-66A7-BD5284B101F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E85CED2-8BAF-803C-C23A-A0163B7DD58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0E7963-855D-6673-02E1-F600085A7E7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12B3F2-C93C-E3B5-1A95-D6D2691E159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BD3377D-C6F6-36FF-5729-6D3F2F07043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D0FB54-D0E7-8FD4-04DD-B198DB54490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0C07E13-7449-F09F-518C-2A732C32DAD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01C26DF-ADAE-E1B3-AC32-D817533B8EE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81B9B69-2D34-CAC6-10DC-7D4BA7F51C2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4A62DC5-4E0F-E4D5-22D6-4BDE98224FBC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731539A-1240-E102-3E7D-1AA98FA2DFB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A6E4B84-26F5-A432-CE18-1CBAFDA74A7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1608170-3A28-CA23-4ACD-436F03F823B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E5608C2-4C48-82AF-D251-A513BE6EA4A1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5CB9E41-6F46-B1FA-BED0-76503427BE7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9F4174D-49EC-FA4D-8C57-E556AF452E6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3A5BB3D-F02F-7F24-0A90-299C419B877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70D90F6-CCD9-4D33-6210-363F64F88EB3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F2BDAB-B1DD-25BF-DDFF-D0557CEBB4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198274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3E1A9-84F1-6CD3-0E6D-6AA191D86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EF019D8-E782-C0C4-C075-F11FFFBD6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ADFF6AA-497F-E1ED-EB27-87B342B4DE2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605B71-3726-F8B1-187F-A54C4C67E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E3BD179-93CC-0B6D-831B-C641061D83D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9D73E1-6C67-EF73-F602-4219A86B7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ED95099-084F-03E4-F780-E091A226CC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E56F2B9-E3F5-FB04-D54E-FDC3E386049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BE5D321-5DBB-005F-5DE6-7AB9D623FF8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7B8CFC-EDAF-BA8A-4216-C4A595B10DB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373C7A9-F306-012E-8F06-256F2E78F17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2A1D511-71EC-C7C5-B8D4-925A6FF4730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1303434-3D85-BE42-927A-34B942392F4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C5A06E6-2EC1-55C3-FCF1-D5EB352CAC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52E694F-A6EF-2BA9-4C05-B8CF9C05001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772A31-2FE1-ED77-6FF4-7065836C1B4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438F88-1390-73DA-9422-BF9C24FA66AE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E978B0A-63C4-CDD8-4596-F7442986BDE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4D52231-FB12-8FC6-86A8-88F0084C75DA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39E9E4-6233-0F25-4AB0-FCBCF909FC0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41AE878-3A8E-19E8-BD9F-528325A2016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EDC9989-FD5F-140B-BFA6-8798C44981F3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04E2E1-1328-1FD9-ADE0-4E9116879FD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5D6042-846C-D57E-D1B3-DEB506435A8D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1F4CEBF-96F3-D289-C20B-C340DB9172F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97D660D-43C3-D5BE-008E-8426FD116F5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D6E71DD-9651-9E51-E3CE-9A70411C50D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B81BE46-CF4D-F14F-9DB4-7554E598A0F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62CAB7C-F76B-0594-70F8-72E3D86FA3A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EB10229-522E-9B5C-BDAC-6446DCF14D7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D69D30B-09E4-D2A3-665E-BA0642082AF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D00230-7C4A-4307-4E0F-2A4F4CD5493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FC73038-879C-F645-3D77-1AC2C0CB29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28484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1FF9F-BE51-4960-5D30-56FE740C4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C4C78CC-6E5B-8594-1761-E1CE9F2EC2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272C2C7-1BF3-4971-79F3-8C3B92A0671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5C861-6AD0-20F4-7647-12AB73121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FA84625-466E-6598-C4D6-B2F44E76827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92473A-5C77-024D-AA5D-E9557EA7E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6027606-5B77-9627-4AA6-D6DFDD8A29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721F92F-CFC0-282C-CD0D-B481C3D7CC7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F178D6-D63B-9696-EED7-A96C9FAE74A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27102D-C6CF-37BD-25D9-53D117A9084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32EE027-A137-20AF-87DB-41E6D7E2A8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12AAE5C-0A55-24B0-9B0F-8246E8A5C68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CA405FA-F291-87A2-BCDF-BC175ACD691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35282F5-6C02-969F-7446-003C4C9C99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8F4344-039C-0CEB-6F78-57D429903B9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955693-22A0-739B-98BE-E847ED44944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BEE0D52-01AA-C2B3-AC92-AFCED064165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BA0B756-C23F-9EA0-D745-7D0B6838438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6B621F4-BFAE-0C7F-FB01-B3E5FA88FB8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C2B3DFC-7CC2-9740-21F1-5CC699E7FA84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4B29C98-C43A-2DFE-CD6E-9866C4D52CA1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3A06B02-A834-7E57-2DB5-3ACAA5F0533D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8C67B27-186C-C860-F65C-285AAA8D14E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C56B261-0EB6-6E72-53D0-04609C2AB94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FE7F0E6-FF43-5612-C951-D6A268F13D8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724A74D-3F10-68E3-1D27-584BC36DF01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D565BC7-32B8-2FDD-C68A-7A6358ABFCC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1672553-100C-6A3E-B476-C26461FB9CF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BF95F61-3D5B-E832-2085-F4D0FCE25BC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2D37E3-FABD-E5D4-B1E5-DFEEB4FA02D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A242485-ED9F-12FA-BADA-6EE9AA945E2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D7850D-7224-0749-A96D-85CF96A4700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A535A5D-3CC2-1234-018F-7888529E4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boy’s map was missing.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79666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29214-EECF-2EA8-1C74-2AB7D99E9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99B642E-DEBA-53F5-3DD1-9361169C33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CCB81F0-086C-3B2E-6D9A-D984A7797B0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31F6082-77B2-5E5C-7EC8-64E3A28F7E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F28F0E0-C2C8-3689-0DD8-F648F7A7E8A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0819AF7-3EB9-5F66-44DB-F77D61CCE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57E1484-5F73-361B-B625-C9BD024C15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3B9921A-0E47-F40B-AFCB-1277635872B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BE34CA8-1654-B540-1314-357720150C9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020A13-EC3C-70B6-FA1C-730571C64E4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AC142C1-880D-711D-EC6A-DD6FAD3BC29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E32AD66-B1B2-468B-B17C-59F98D16570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2682788-7815-3259-318B-FEB996003D6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6DF7A7C-9E5F-D84F-C434-48FD72FC907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F614A2C-666C-46DA-6B24-DE7D3445B77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D713FF-280B-A0B8-4256-01395623B85E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E41B432-FAE7-1B60-C5D9-B89D14A274B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D0EE9AA-E1D1-65B9-B22F-DDEA54CB9928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18A6FF-9E28-C245-0D35-A0DF4219569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48FEC8E-BBDA-93F8-CE1E-8E12BAFB735C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C503DC-E676-08B3-BDCE-0D656A44DA06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362F554-5F8E-3E8D-A44C-D9EDB964F9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D66AA84-A6B1-3C3B-649F-B0416A544FC2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73D8367-C17B-9CB5-D83E-60D8ED9C3E7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E3055824-E672-B25C-E4FA-99F5828A102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7EB3126-451E-1FF3-3960-112A51591B9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43FA26-12DA-9577-304C-F7F114127F1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A62697B-0842-15AF-356E-C8492B9B749A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EBB74EC-3BC7-D513-BA81-B489B44433F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B6BF3C7-FE02-6AC2-D961-2BB2A29CFEE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1C931D9-D790-7624-156F-856AF52F7DA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017328-702A-C0E5-C9AF-047AD8D73C1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1B98352-AA61-8D00-A053-475DB48916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boy’s map was missing.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Scrambler’s plan wasn’t </a:t>
            </a:r>
            <a:r>
              <a:rPr lang="en-GB" altLang="en-US" sz="2800">
                <a:solidFill>
                  <a:schemeClr val="tx1"/>
                </a:solidFill>
                <a:latin typeface="+mn-lt"/>
              </a:rPr>
              <a:t>very clever.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382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380837"/>
              </p:ext>
            </p:extLst>
          </p:nvPr>
        </p:nvGraphicFramePr>
        <p:xfrm>
          <a:off x="252410" y="285750"/>
          <a:ext cx="11687175" cy="5486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7664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747385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82849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12076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of possession - Singular nouns.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8284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88284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>
                          <a:effectLst/>
                        </a:rPr>
                        <a:t>Man's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88284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Singular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583</Words>
  <Application>Microsoft Office PowerPoint</Application>
  <PresentationFormat>Widescreen</PresentationFormat>
  <Paragraphs>112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2026-01-14T13:21:23Z</dcterms:modified>
</cp:coreProperties>
</file>